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A0DB81B-08F2-1212-5631-F9AF1F298AA7}" name="Stolp, Haley (CDC/DDNID/NCCDPHP/DHDSP) (CTR)" initials="SH((" userId="S::vul4@cdc.gov::214a7995-4fe3-4a81-9406-0ebf1ff04cde" providerId="AD"/>
  <p188:author id="{3FC4043E-BDF9-5494-82B6-5E40B89D2657}" name="Wall, Hilary (CDC/DDNID/NCCDPHP/DHDSP)" initials="WH(" userId="S::ifx0@cdc.gov::e6d6d07a-edcf-4b45-8a38-f70b540e90f9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17537D-788C-4ECF-B659-7ED062A2BCDA}" v="2683" dt="2023-05-11T17:26:23.712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Susan B. (CDC/DDNID/NCCDPHP/DHDSP) (CTR)" userId="3b6ba1d7-9313-4cb1-94d7-3307e0b11d10" providerId="ADAL" clId="{1517537D-788C-4ECF-B659-7ED062A2BCDA}"/>
    <pc:docChg chg="undo custSel modSld">
      <pc:chgData name="Davis, Susan B. (CDC/DDNID/NCCDPHP/DHDSP) (CTR)" userId="3b6ba1d7-9313-4cb1-94d7-3307e0b11d10" providerId="ADAL" clId="{1517537D-788C-4ECF-B659-7ED062A2BCDA}" dt="2023-05-11T17:26:23.712" v="9486"/>
      <pc:docMkLst>
        <pc:docMk/>
      </pc:docMkLst>
      <pc:sldChg chg="modSp">
        <pc:chgData name="Davis, Susan B. (CDC/DDNID/NCCDPHP/DHDSP) (CTR)" userId="3b6ba1d7-9313-4cb1-94d7-3307e0b11d10" providerId="ADAL" clId="{1517537D-788C-4ECF-B659-7ED062A2BCDA}" dt="2023-05-11T17:08:38.161" v="9354"/>
        <pc:sldMkLst>
          <pc:docMk/>
          <pc:sldMk cId="2270575269" sldId="258"/>
        </pc:sldMkLst>
        <pc:spChg chg="mod">
          <ac:chgData name="Davis, Susan B. (CDC/DDNID/NCCDPHP/DHDSP) (CTR)" userId="3b6ba1d7-9313-4cb1-94d7-3307e0b11d10" providerId="ADAL" clId="{1517537D-788C-4ECF-B659-7ED062A2BCDA}" dt="2023-05-11T17:08:34.648" v="9353"/>
          <ac:spMkLst>
            <pc:docMk/>
            <pc:sldMk cId="2270575269" sldId="258"/>
            <ac:spMk id="2" creationId="{00000000-0000-0000-0000-000000000000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08:38.161" v="9354"/>
          <ac:spMkLst>
            <pc:docMk/>
            <pc:sldMk cId="2270575269" sldId="258"/>
            <ac:spMk id="5" creationId="{00000000-0000-0000-0000-000000000000}"/>
          </ac:spMkLst>
        </pc:spChg>
      </pc:sldChg>
      <pc:sldChg chg="modSp mod">
        <pc:chgData name="Davis, Susan B. (CDC/DDNID/NCCDPHP/DHDSP) (CTR)" userId="3b6ba1d7-9313-4cb1-94d7-3307e0b11d10" providerId="ADAL" clId="{1517537D-788C-4ECF-B659-7ED062A2BCDA}" dt="2023-05-11T16:54:50.915" v="8622" actId="962"/>
        <pc:sldMkLst>
          <pc:docMk/>
          <pc:sldMk cId="171115263" sldId="326"/>
        </pc:sldMkLst>
        <pc:picChg chg="mod">
          <ac:chgData name="Davis, Susan B. (CDC/DDNID/NCCDPHP/DHDSP) (CTR)" userId="3b6ba1d7-9313-4cb1-94d7-3307e0b11d10" providerId="ADAL" clId="{1517537D-788C-4ECF-B659-7ED062A2BCDA}" dt="2023-05-11T16:54:04.665" v="8336" actId="962"/>
          <ac:picMkLst>
            <pc:docMk/>
            <pc:sldMk cId="171115263" sldId="326"/>
            <ac:picMk id="5" creationId="{00000000-0000-0000-0000-000000000000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6:54:50.915" v="8622" actId="962"/>
          <ac:picMkLst>
            <pc:docMk/>
            <pc:sldMk cId="171115263" sldId="326"/>
            <ac:picMk id="6" creationId="{00000000-0000-0000-0000-000000000000}"/>
          </ac:picMkLst>
        </pc:picChg>
      </pc:sldChg>
      <pc:sldChg chg="addSp delSp modSp mod">
        <pc:chgData name="Davis, Susan B. (CDC/DDNID/NCCDPHP/DHDSP) (CTR)" userId="3b6ba1d7-9313-4cb1-94d7-3307e0b11d10" providerId="ADAL" clId="{1517537D-788C-4ECF-B659-7ED062A2BCDA}" dt="2023-05-11T17:14:52.241" v="9367" actId="13244"/>
        <pc:sldMkLst>
          <pc:docMk/>
          <pc:sldMk cId="529773413" sldId="368"/>
        </pc:sldMkLst>
        <pc:spChg chg="add del mod">
          <ac:chgData name="Davis, Susan B. (CDC/DDNID/NCCDPHP/DHDSP) (CTR)" userId="3b6ba1d7-9313-4cb1-94d7-3307e0b11d10" providerId="ADAL" clId="{1517537D-788C-4ECF-B659-7ED062A2BCDA}" dt="2023-05-11T17:14:52.241" v="9367" actId="13244"/>
          <ac:spMkLst>
            <pc:docMk/>
            <pc:sldMk cId="529773413" sldId="368"/>
            <ac:spMk id="2" creationId="{BF8BEACA-A151-462F-B7F1-51E12D3FA122}"/>
          </ac:spMkLst>
        </pc:spChg>
        <pc:spChg chg="del">
          <ac:chgData name="Davis, Susan B. (CDC/DDNID/NCCDPHP/DHDSP) (CTR)" userId="3b6ba1d7-9313-4cb1-94d7-3307e0b11d10" providerId="ADAL" clId="{1517537D-788C-4ECF-B659-7ED062A2BCDA}" dt="2023-05-11T16:19:52.477" v="1597" actId="478"/>
          <ac:spMkLst>
            <pc:docMk/>
            <pc:sldMk cId="529773413" sldId="368"/>
            <ac:spMk id="24" creationId="{F7CB3D81-4F22-4539-B09C-F2DD0C48E5B5}"/>
          </ac:spMkLst>
        </pc:spChg>
        <pc:picChg chg="mod">
          <ac:chgData name="Davis, Susan B. (CDC/DDNID/NCCDPHP/DHDSP) (CTR)" userId="3b6ba1d7-9313-4cb1-94d7-3307e0b11d10" providerId="ADAL" clId="{1517537D-788C-4ECF-B659-7ED062A2BCDA}" dt="2023-05-11T16:17:47.185" v="910" actId="962"/>
          <ac:picMkLst>
            <pc:docMk/>
            <pc:sldMk cId="529773413" sldId="368"/>
            <ac:picMk id="12" creationId="{1972C2A7-3318-4303-8B7E-6A5B3FD3E46B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6:19:39.965" v="1596" actId="962"/>
          <ac:picMkLst>
            <pc:docMk/>
            <pc:sldMk cId="529773413" sldId="368"/>
            <ac:picMk id="19" creationId="{5BEC221F-7685-4E3D-9FA6-B4D2BF04E011}"/>
          </ac:picMkLst>
        </pc:picChg>
      </pc:sldChg>
      <pc:sldChg chg="addSp delSp modSp mod">
        <pc:chgData name="Davis, Susan B. (CDC/DDNID/NCCDPHP/DHDSP) (CTR)" userId="3b6ba1d7-9313-4cb1-94d7-3307e0b11d10" providerId="ADAL" clId="{1517537D-788C-4ECF-B659-7ED062A2BCDA}" dt="2023-05-11T16:45:29.141" v="6324" actId="962"/>
        <pc:sldMkLst>
          <pc:docMk/>
          <pc:sldMk cId="1832024382" sldId="733"/>
        </pc:sldMkLst>
        <pc:spChg chg="mod">
          <ac:chgData name="Davis, Susan B. (CDC/DDNID/NCCDPHP/DHDSP) (CTR)" userId="3b6ba1d7-9313-4cb1-94d7-3307e0b11d10" providerId="ADAL" clId="{1517537D-788C-4ECF-B659-7ED062A2BCDA}" dt="2023-05-11T16:45:18.785" v="6306" actId="962"/>
          <ac:spMkLst>
            <pc:docMk/>
            <pc:sldMk cId="1832024382" sldId="733"/>
            <ac:spMk id="5" creationId="{AA281595-DF96-4255-AA73-71C7CC786986}"/>
          </ac:spMkLst>
        </pc:spChg>
        <pc:spChg chg="add del mod">
          <ac:chgData name="Davis, Susan B. (CDC/DDNID/NCCDPHP/DHDSP) (CTR)" userId="3b6ba1d7-9313-4cb1-94d7-3307e0b11d10" providerId="ADAL" clId="{1517537D-788C-4ECF-B659-7ED062A2BCDA}" dt="2023-05-11T16:45:29.141" v="6324" actId="962"/>
          <ac:spMkLst>
            <pc:docMk/>
            <pc:sldMk cId="1832024382" sldId="733"/>
            <ac:spMk id="10" creationId="{6BCE6DA3-9D6D-4461-801D-371C83368610}"/>
          </ac:spMkLst>
        </pc:spChg>
        <pc:spChg chg="add del mod">
          <ac:chgData name="Davis, Susan B. (CDC/DDNID/NCCDPHP/DHDSP) (CTR)" userId="3b6ba1d7-9313-4cb1-94d7-3307e0b11d10" providerId="ADAL" clId="{1517537D-788C-4ECF-B659-7ED062A2BCDA}" dt="2023-05-11T16:44:54.429" v="6286" actId="962"/>
          <ac:spMkLst>
            <pc:docMk/>
            <pc:sldMk cId="1832024382" sldId="733"/>
            <ac:spMk id="12" creationId="{8EF484A9-9EDB-4E6C-BDBE-B74849E7C3B8}"/>
          </ac:spMkLst>
        </pc:spChg>
        <pc:picChg chg="mod">
          <ac:chgData name="Davis, Susan B. (CDC/DDNID/NCCDPHP/DHDSP) (CTR)" userId="3b6ba1d7-9313-4cb1-94d7-3307e0b11d10" providerId="ADAL" clId="{1517537D-788C-4ECF-B659-7ED062A2BCDA}" dt="2023-05-11T16:44:34.637" v="6266" actId="962"/>
          <ac:picMkLst>
            <pc:docMk/>
            <pc:sldMk cId="1832024382" sldId="733"/>
            <ac:picMk id="11" creationId="{65C02035-846E-43E3-B05F-3764D5358F0D}"/>
          </ac:picMkLst>
        </pc:picChg>
      </pc:sldChg>
      <pc:sldChg chg="modSp">
        <pc:chgData name="Davis, Susan B. (CDC/DDNID/NCCDPHP/DHDSP) (CTR)" userId="3b6ba1d7-9313-4cb1-94d7-3307e0b11d10" providerId="ADAL" clId="{1517537D-788C-4ECF-B659-7ED062A2BCDA}" dt="2023-05-11T17:25:44.010" v="9478"/>
        <pc:sldMkLst>
          <pc:docMk/>
          <pc:sldMk cId="3408687430" sldId="4504"/>
        </pc:sldMkLst>
        <pc:spChg chg="mod">
          <ac:chgData name="Davis, Susan B. (CDC/DDNID/NCCDPHP/DHDSP) (CTR)" userId="3b6ba1d7-9313-4cb1-94d7-3307e0b11d10" providerId="ADAL" clId="{1517537D-788C-4ECF-B659-7ED062A2BCDA}" dt="2023-05-11T17:25:44.010" v="9478"/>
          <ac:spMkLst>
            <pc:docMk/>
            <pc:sldMk cId="3408687430" sldId="4504"/>
            <ac:spMk id="3" creationId="{B8A37B15-7522-45A3-AC68-3CC69CBDD84D}"/>
          </ac:spMkLst>
        </pc:spChg>
      </pc:sldChg>
      <pc:sldChg chg="modSp mod">
        <pc:chgData name="Davis, Susan B. (CDC/DDNID/NCCDPHP/DHDSP) (CTR)" userId="3b6ba1d7-9313-4cb1-94d7-3307e0b11d10" providerId="ADAL" clId="{1517537D-788C-4ECF-B659-7ED062A2BCDA}" dt="2023-05-11T17:16:26.175" v="9381" actId="167"/>
        <pc:sldMkLst>
          <pc:docMk/>
          <pc:sldMk cId="808831306" sldId="4523"/>
        </pc:sldMkLst>
        <pc:spChg chg="mod">
          <ac:chgData name="Davis, Susan B. (CDC/DDNID/NCCDPHP/DHDSP) (CTR)" userId="3b6ba1d7-9313-4cb1-94d7-3307e0b11d10" providerId="ADAL" clId="{1517537D-788C-4ECF-B659-7ED062A2BCDA}" dt="2023-05-11T17:16:26.175" v="9381" actId="167"/>
          <ac:spMkLst>
            <pc:docMk/>
            <pc:sldMk cId="808831306" sldId="4523"/>
            <ac:spMk id="4" creationId="{2E991706-E867-4AF3-B9E0-B8F7B8563310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5:25.672" v="9369"/>
          <ac:spMkLst>
            <pc:docMk/>
            <pc:sldMk cId="808831306" sldId="4523"/>
            <ac:spMk id="6" creationId="{8D222CEF-5BCB-5840-A959-9B1E667B7E8D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22:00.355" v="1835" actId="962"/>
          <ac:spMkLst>
            <pc:docMk/>
            <pc:sldMk cId="808831306" sldId="4523"/>
            <ac:spMk id="10" creationId="{1B33478D-2EFC-4139-8E40-6E0F102E4382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5:35.922" v="9372"/>
          <ac:spMkLst>
            <pc:docMk/>
            <pc:sldMk cId="808831306" sldId="4523"/>
            <ac:spMk id="11" creationId="{70EC01E6-80E9-6842-A105-A15CF3CA189E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6:15.492" v="9380"/>
          <ac:spMkLst>
            <pc:docMk/>
            <pc:sldMk cId="808831306" sldId="4523"/>
            <ac:spMk id="13" creationId="{060A2F07-C840-4C34-8E18-D2F7573CDF48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6:03.877" v="9376"/>
          <ac:spMkLst>
            <pc:docMk/>
            <pc:sldMk cId="808831306" sldId="4523"/>
            <ac:spMk id="14" creationId="{C5D955A7-0D86-4756-A3BB-F71FE38DC501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22:23.042" v="1863" actId="962"/>
          <ac:spMkLst>
            <pc:docMk/>
            <pc:sldMk cId="808831306" sldId="4523"/>
            <ac:spMk id="21" creationId="{D114CCD7-1D5E-4805-9BD2-48A3B6D3F1B6}"/>
          </ac:spMkLst>
        </pc:spChg>
        <pc:grpChg chg="mod">
          <ac:chgData name="Davis, Susan B. (CDC/DDNID/NCCDPHP/DHDSP) (CTR)" userId="3b6ba1d7-9313-4cb1-94d7-3307e0b11d10" providerId="ADAL" clId="{1517537D-788C-4ECF-B659-7ED062A2BCDA}" dt="2023-05-11T16:22:46.048" v="1901" actId="962"/>
          <ac:grpSpMkLst>
            <pc:docMk/>
            <pc:sldMk cId="808831306" sldId="4523"/>
            <ac:grpSpMk id="9" creationId="{40AB234B-614C-4D89-8EA4-1A5C6AFCFCAC}"/>
          </ac:grpSpMkLst>
        </pc:grpChg>
      </pc:sldChg>
      <pc:sldChg chg="modSp mod">
        <pc:chgData name="Davis, Susan B. (CDC/DDNID/NCCDPHP/DHDSP) (CTR)" userId="3b6ba1d7-9313-4cb1-94d7-3307e0b11d10" providerId="ADAL" clId="{1517537D-788C-4ECF-B659-7ED062A2BCDA}" dt="2023-05-11T16:20:29.582" v="1651" actId="962"/>
        <pc:sldMkLst>
          <pc:docMk/>
          <pc:sldMk cId="37889384" sldId="4524"/>
        </pc:sldMkLst>
        <pc:spChg chg="mod">
          <ac:chgData name="Davis, Susan B. (CDC/DDNID/NCCDPHP/DHDSP) (CTR)" userId="3b6ba1d7-9313-4cb1-94d7-3307e0b11d10" providerId="ADAL" clId="{1517537D-788C-4ECF-B659-7ED062A2BCDA}" dt="2023-05-11T16:20:29.582" v="1651" actId="962"/>
          <ac:spMkLst>
            <pc:docMk/>
            <pc:sldMk cId="37889384" sldId="4524"/>
            <ac:spMk id="5" creationId="{B088ED91-3C9B-B7AC-83DD-8CA5FEC5742F}"/>
          </ac:spMkLst>
        </pc:spChg>
      </pc:sldChg>
      <pc:sldChg chg="delSp modSp mod">
        <pc:chgData name="Davis, Susan B. (CDC/DDNID/NCCDPHP/DHDSP) (CTR)" userId="3b6ba1d7-9313-4cb1-94d7-3307e0b11d10" providerId="ADAL" clId="{1517537D-788C-4ECF-B659-7ED062A2BCDA}" dt="2023-05-11T17:10:20.057" v="9366"/>
        <pc:sldMkLst>
          <pc:docMk/>
          <pc:sldMk cId="1166307213" sldId="4525"/>
        </pc:sldMkLst>
        <pc:spChg chg="del ord">
          <ac:chgData name="Davis, Susan B. (CDC/DDNID/NCCDPHP/DHDSP) (CTR)" userId="3b6ba1d7-9313-4cb1-94d7-3307e0b11d10" providerId="ADAL" clId="{1517537D-788C-4ECF-B659-7ED062A2BCDA}" dt="2023-05-11T16:14:02.597" v="2" actId="478"/>
          <ac:spMkLst>
            <pc:docMk/>
            <pc:sldMk cId="1166307213" sldId="4525"/>
            <ac:spMk id="2" creationId="{3B4648EB-CDFD-4E95-9BE1-FF437AEAC244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08:52.364" v="9355"/>
          <ac:spMkLst>
            <pc:docMk/>
            <pc:sldMk cId="1166307213" sldId="4525"/>
            <ac:spMk id="3" creationId="{F31E8051-669A-4B36-8383-5DF31E901580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09:00.912" v="9359"/>
          <ac:spMkLst>
            <pc:docMk/>
            <pc:sldMk cId="1166307213" sldId="4525"/>
            <ac:spMk id="5" creationId="{5151300D-CD33-4656-AF99-89033E164BAE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09:17.720" v="9363"/>
          <ac:spMkLst>
            <pc:docMk/>
            <pc:sldMk cId="1166307213" sldId="4525"/>
            <ac:spMk id="6" creationId="{4CC3F2FF-BBDB-4C8D-BDE5-2F9CD0B9BDD1}"/>
          </ac:spMkLst>
        </pc:spChg>
        <pc:picChg chg="mod">
          <ac:chgData name="Davis, Susan B. (CDC/DDNID/NCCDPHP/DHDSP) (CTR)" userId="3b6ba1d7-9313-4cb1-94d7-3307e0b11d10" providerId="ADAL" clId="{1517537D-788C-4ECF-B659-7ED062A2BCDA}" dt="2023-05-11T16:16:28.656" v="710" actId="962"/>
          <ac:picMkLst>
            <pc:docMk/>
            <pc:sldMk cId="1166307213" sldId="4525"/>
            <ac:picMk id="13" creationId="{D5452778-241C-4DCF-861C-D6644188C10F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7:09:11.219" v="9362"/>
          <ac:picMkLst>
            <pc:docMk/>
            <pc:sldMk cId="1166307213" sldId="4525"/>
            <ac:picMk id="15" creationId="{6BB7199B-8E06-4685-BCA2-55B28F0E12BD}"/>
          </ac:picMkLst>
        </pc:picChg>
        <pc:cxnChg chg="mod">
          <ac:chgData name="Davis, Susan B. (CDC/DDNID/NCCDPHP/DHDSP) (CTR)" userId="3b6ba1d7-9313-4cb1-94d7-3307e0b11d10" providerId="ADAL" clId="{1517537D-788C-4ECF-B659-7ED062A2BCDA}" dt="2023-05-11T17:10:20.057" v="9366"/>
          <ac:cxnSpMkLst>
            <pc:docMk/>
            <pc:sldMk cId="1166307213" sldId="4525"/>
            <ac:cxnSpMk id="8" creationId="{86623261-32EF-4161-9369-4718C23C6D60}"/>
          </ac:cxnSpMkLst>
        </pc:cxnChg>
      </pc:sldChg>
      <pc:sldChg chg="delSp modSp mod">
        <pc:chgData name="Davis, Susan B. (CDC/DDNID/NCCDPHP/DHDSP) (CTR)" userId="3b6ba1d7-9313-4cb1-94d7-3307e0b11d10" providerId="ADAL" clId="{1517537D-788C-4ECF-B659-7ED062A2BCDA}" dt="2023-05-11T17:16:48.317" v="9384"/>
        <pc:sldMkLst>
          <pc:docMk/>
          <pc:sldMk cId="4137633105" sldId="10570"/>
        </pc:sldMkLst>
        <pc:spChg chg="del">
          <ac:chgData name="Davis, Susan B. (CDC/DDNID/NCCDPHP/DHDSP) (CTR)" userId="3b6ba1d7-9313-4cb1-94d7-3307e0b11d10" providerId="ADAL" clId="{1517537D-788C-4ECF-B659-7ED062A2BCDA}" dt="2023-05-11T16:23:33.175" v="2044" actId="478"/>
          <ac:spMkLst>
            <pc:docMk/>
            <pc:sldMk cId="4137633105" sldId="10570"/>
            <ac:spMk id="5" creationId="{5F362E43-A13C-458C-B6EA-F97FB09DE37E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6:48.317" v="9384"/>
          <ac:spMkLst>
            <pc:docMk/>
            <pc:sldMk cId="4137633105" sldId="10570"/>
            <ac:spMk id="6" creationId="{00000000-0000-0000-0000-000000000000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6:44.350" v="9383"/>
          <ac:spMkLst>
            <pc:docMk/>
            <pc:sldMk cId="4137633105" sldId="10570"/>
            <ac:spMk id="7" creationId="{20D8CA69-9226-435E-A169-FF82D874750E}"/>
          </ac:spMkLst>
        </pc:spChg>
        <pc:picChg chg="mod">
          <ac:chgData name="Davis, Susan B. (CDC/DDNID/NCCDPHP/DHDSP) (CTR)" userId="3b6ba1d7-9313-4cb1-94d7-3307e0b11d10" providerId="ADAL" clId="{1517537D-788C-4ECF-B659-7ED062A2BCDA}" dt="2023-05-11T16:25:03.651" v="2656" actId="962"/>
          <ac:picMkLst>
            <pc:docMk/>
            <pc:sldMk cId="4137633105" sldId="10570"/>
            <ac:picMk id="8" creationId="{81A23A12-EF10-3F62-53A2-17804F5600AF}"/>
          </ac:picMkLst>
        </pc:picChg>
      </pc:sldChg>
      <pc:sldChg chg="modSp">
        <pc:chgData name="Davis, Susan B. (CDC/DDNID/NCCDPHP/DHDSP) (CTR)" userId="3b6ba1d7-9313-4cb1-94d7-3307e0b11d10" providerId="ADAL" clId="{1517537D-788C-4ECF-B659-7ED062A2BCDA}" dt="2023-05-11T17:20:04.459" v="9415"/>
        <pc:sldMkLst>
          <pc:docMk/>
          <pc:sldMk cId="1713579813" sldId="10579"/>
        </pc:sldMkLst>
        <pc:spChg chg="mod">
          <ac:chgData name="Davis, Susan B. (CDC/DDNID/NCCDPHP/DHDSP) (CTR)" userId="3b6ba1d7-9313-4cb1-94d7-3307e0b11d10" providerId="ADAL" clId="{1517537D-788C-4ECF-B659-7ED062A2BCDA}" dt="2023-05-11T17:20:04.459" v="9415"/>
          <ac:spMkLst>
            <pc:docMk/>
            <pc:sldMk cId="1713579813" sldId="10579"/>
            <ac:spMk id="6" creationId="{0A870B84-B2A4-4CCF-BA37-7EBEC9507E63}"/>
          </ac:spMkLst>
        </pc:spChg>
      </pc:sldChg>
      <pc:sldChg chg="addSp delSp modSp mod">
        <pc:chgData name="Davis, Susan B. (CDC/DDNID/NCCDPHP/DHDSP) (CTR)" userId="3b6ba1d7-9313-4cb1-94d7-3307e0b11d10" providerId="ADAL" clId="{1517537D-788C-4ECF-B659-7ED062A2BCDA}" dt="2023-05-11T17:25:24.868" v="9477"/>
        <pc:sldMkLst>
          <pc:docMk/>
          <pc:sldMk cId="835133933" sldId="10595"/>
        </pc:sldMkLst>
        <pc:spChg chg="add del mod">
          <ac:chgData name="Davis, Susan B. (CDC/DDNID/NCCDPHP/DHDSP) (CTR)" userId="3b6ba1d7-9313-4cb1-94d7-3307e0b11d10" providerId="ADAL" clId="{1517537D-788C-4ECF-B659-7ED062A2BCDA}" dt="2023-05-11T16:55:13.213" v="8655" actId="962"/>
          <ac:spMkLst>
            <pc:docMk/>
            <pc:sldMk cId="835133933" sldId="10595"/>
            <ac:spMk id="3" creationId="{8C2FCDEB-3CCE-EAA4-0E27-30AF0E6D3BF4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5:24.868" v="9477"/>
          <ac:spMkLst>
            <pc:docMk/>
            <pc:sldMk cId="835133933" sldId="10595"/>
            <ac:spMk id="5" creationId="{00000000-0000-0000-0000-000000000000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5:18.220" v="9476"/>
          <ac:spMkLst>
            <pc:docMk/>
            <pc:sldMk cId="835133933" sldId="10595"/>
            <ac:spMk id="6" creationId="{4BBC3034-6A93-412B-A134-AFC1096301EF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5:08.760" v="9472"/>
          <ac:spMkLst>
            <pc:docMk/>
            <pc:sldMk cId="835133933" sldId="10595"/>
            <ac:spMk id="10" creationId="{CDCF3504-26C0-4A9D-A77A-EF1A11A380DF}"/>
          </ac:spMkLst>
        </pc:spChg>
        <pc:spChg chg="del">
          <ac:chgData name="Davis, Susan B. (CDC/DDNID/NCCDPHP/DHDSP) (CTR)" userId="3b6ba1d7-9313-4cb1-94d7-3307e0b11d10" providerId="ADAL" clId="{1517537D-788C-4ECF-B659-7ED062A2BCDA}" dt="2023-05-11T16:54:58.629" v="8623" actId="478"/>
          <ac:spMkLst>
            <pc:docMk/>
            <pc:sldMk cId="835133933" sldId="10595"/>
            <ac:spMk id="32" creationId="{9C5B910E-7309-C814-BAA4-F77812AF3FBF}"/>
          </ac:spMkLst>
        </pc:spChg>
      </pc:sldChg>
      <pc:sldChg chg="delSp modSp mod">
        <pc:chgData name="Davis, Susan B. (CDC/DDNID/NCCDPHP/DHDSP) (CTR)" userId="3b6ba1d7-9313-4cb1-94d7-3307e0b11d10" providerId="ADAL" clId="{1517537D-788C-4ECF-B659-7ED062A2BCDA}" dt="2023-05-11T17:17:00.492" v="9385"/>
        <pc:sldMkLst>
          <pc:docMk/>
          <pc:sldMk cId="1880848131" sldId="10600"/>
        </pc:sldMkLst>
        <pc:spChg chg="mod">
          <ac:chgData name="Davis, Susan B. (CDC/DDNID/NCCDPHP/DHDSP) (CTR)" userId="3b6ba1d7-9313-4cb1-94d7-3307e0b11d10" providerId="ADAL" clId="{1517537D-788C-4ECF-B659-7ED062A2BCDA}" dt="2023-05-11T17:17:00.492" v="9385"/>
          <ac:spMkLst>
            <pc:docMk/>
            <pc:sldMk cId="1880848131" sldId="10600"/>
            <ac:spMk id="2" creationId="{00000000-0000-0000-0000-000000000000}"/>
          </ac:spMkLst>
        </pc:spChg>
        <pc:spChg chg="del">
          <ac:chgData name="Davis, Susan B. (CDC/DDNID/NCCDPHP/DHDSP) (CTR)" userId="3b6ba1d7-9313-4cb1-94d7-3307e0b11d10" providerId="ADAL" clId="{1517537D-788C-4ECF-B659-7ED062A2BCDA}" dt="2023-05-11T16:29:45.410" v="2657" actId="478"/>
          <ac:spMkLst>
            <pc:docMk/>
            <pc:sldMk cId="1880848131" sldId="10600"/>
            <ac:spMk id="5" creationId="{5F362E43-A13C-458C-B6EA-F97FB09DE37E}"/>
          </ac:spMkLst>
        </pc:spChg>
      </pc:sldChg>
      <pc:sldChg chg="modSp mod">
        <pc:chgData name="Davis, Susan B. (CDC/DDNID/NCCDPHP/DHDSP) (CTR)" userId="3b6ba1d7-9313-4cb1-94d7-3307e0b11d10" providerId="ADAL" clId="{1517537D-788C-4ECF-B659-7ED062A2BCDA}" dt="2023-05-11T17:18:18.447" v="9401"/>
        <pc:sldMkLst>
          <pc:docMk/>
          <pc:sldMk cId="496959683" sldId="10610"/>
        </pc:sldMkLst>
        <pc:spChg chg="mod">
          <ac:chgData name="Davis, Susan B. (CDC/DDNID/NCCDPHP/DHDSP) (CTR)" userId="3b6ba1d7-9313-4cb1-94d7-3307e0b11d10" providerId="ADAL" clId="{1517537D-788C-4ECF-B659-7ED062A2BCDA}" dt="2023-05-11T17:18:18.447" v="9401"/>
          <ac:spMkLst>
            <pc:docMk/>
            <pc:sldMk cId="496959683" sldId="10610"/>
            <ac:spMk id="7" creationId="{95A254B0-A296-4783-AD0C-A34623EEF8E6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8:11.798" v="9399"/>
          <ac:spMkLst>
            <pc:docMk/>
            <pc:sldMk cId="496959683" sldId="10610"/>
            <ac:spMk id="8" creationId="{6BD320D8-DA37-4AC6-960E-262A2C7332CD}"/>
          </ac:spMkLst>
        </pc:spChg>
        <pc:graphicFrameChg chg="mod">
          <ac:chgData name="Davis, Susan B. (CDC/DDNID/NCCDPHP/DHDSP) (CTR)" userId="3b6ba1d7-9313-4cb1-94d7-3307e0b11d10" providerId="ADAL" clId="{1517537D-788C-4ECF-B659-7ED062A2BCDA}" dt="2023-05-11T16:37:03.010" v="4958" actId="962"/>
          <ac:graphicFrameMkLst>
            <pc:docMk/>
            <pc:sldMk cId="496959683" sldId="10610"/>
            <ac:graphicFrameMk id="6" creationId="{B1460FD7-7DD7-49CF-AB6B-C2AEC9D26C14}"/>
          </ac:graphicFrameMkLst>
        </pc:graphicFrameChg>
        <pc:cxnChg chg="mod">
          <ac:chgData name="Davis, Susan B. (CDC/DDNID/NCCDPHP/DHDSP) (CTR)" userId="3b6ba1d7-9313-4cb1-94d7-3307e0b11d10" providerId="ADAL" clId="{1517537D-788C-4ECF-B659-7ED062A2BCDA}" dt="2023-05-11T16:37:47.863" v="4998" actId="962"/>
          <ac:cxnSpMkLst>
            <pc:docMk/>
            <pc:sldMk cId="496959683" sldId="10610"/>
            <ac:cxnSpMk id="4" creationId="{4392D362-D9BD-401B-8A2F-CAE6E18F0495}"/>
          </ac:cxnSpMkLst>
        </pc:cxnChg>
      </pc:sldChg>
      <pc:sldChg chg="modSp">
        <pc:chgData name="Davis, Susan B. (CDC/DDNID/NCCDPHP/DHDSP) (CTR)" userId="3b6ba1d7-9313-4cb1-94d7-3307e0b11d10" providerId="ADAL" clId="{1517537D-788C-4ECF-B659-7ED062A2BCDA}" dt="2023-05-11T17:18:45.981" v="9404"/>
        <pc:sldMkLst>
          <pc:docMk/>
          <pc:sldMk cId="3922179851" sldId="10611"/>
        </pc:sldMkLst>
        <pc:spChg chg="mod">
          <ac:chgData name="Davis, Susan B. (CDC/DDNID/NCCDPHP/DHDSP) (CTR)" userId="3b6ba1d7-9313-4cb1-94d7-3307e0b11d10" providerId="ADAL" clId="{1517537D-788C-4ECF-B659-7ED062A2BCDA}" dt="2023-05-11T17:18:45.981" v="9404"/>
          <ac:spMkLst>
            <pc:docMk/>
            <pc:sldMk cId="3922179851" sldId="10611"/>
            <ac:spMk id="12" creationId="{CF772AAD-2C10-43A5-9286-87DD6ABD3D1B}"/>
          </ac:spMkLst>
        </pc:spChg>
        <pc:graphicFrameChg chg="mod">
          <ac:chgData name="Davis, Susan B. (CDC/DDNID/NCCDPHP/DHDSP) (CTR)" userId="3b6ba1d7-9313-4cb1-94d7-3307e0b11d10" providerId="ADAL" clId="{1517537D-788C-4ECF-B659-7ED062A2BCDA}" dt="2023-05-11T17:18:36.814" v="9402"/>
          <ac:graphicFrameMkLst>
            <pc:docMk/>
            <pc:sldMk cId="3922179851" sldId="10611"/>
            <ac:graphicFrameMk id="6" creationId="{C13FCEBC-62EF-4B9C-8902-4E7C41EC2591}"/>
          </ac:graphicFrameMkLst>
        </pc:graphicFrameChg>
        <pc:graphicFrameChg chg="mod">
          <ac:chgData name="Davis, Susan B. (CDC/DDNID/NCCDPHP/DHDSP) (CTR)" userId="3b6ba1d7-9313-4cb1-94d7-3307e0b11d10" providerId="ADAL" clId="{1517537D-788C-4ECF-B659-7ED062A2BCDA}" dt="2023-05-11T17:18:39.803" v="9403"/>
          <ac:graphicFrameMkLst>
            <pc:docMk/>
            <pc:sldMk cId="3922179851" sldId="10611"/>
            <ac:graphicFrameMk id="9" creationId="{F93CDB49-27AB-4000-87B3-F0927DC0F650}"/>
          </ac:graphicFrameMkLst>
        </pc:graphicFrameChg>
      </pc:sldChg>
      <pc:sldChg chg="addSp delSp modSp mod modClrScheme chgLayout">
        <pc:chgData name="Davis, Susan B. (CDC/DDNID/NCCDPHP/DHDSP) (CTR)" userId="3b6ba1d7-9313-4cb1-94d7-3307e0b11d10" providerId="ADAL" clId="{1517537D-788C-4ECF-B659-7ED062A2BCDA}" dt="2023-05-11T17:17:46.549" v="9397"/>
        <pc:sldMkLst>
          <pc:docMk/>
          <pc:sldMk cId="482118853" sldId="10612"/>
        </pc:sldMkLst>
        <pc:spChg chg="del">
          <ac:chgData name="Davis, Susan B. (CDC/DDNID/NCCDPHP/DHDSP) (CTR)" userId="3b6ba1d7-9313-4cb1-94d7-3307e0b11d10" providerId="ADAL" clId="{1517537D-788C-4ECF-B659-7ED062A2BCDA}" dt="2023-05-11T16:35:23.919" v="4640" actId="478"/>
          <ac:spMkLst>
            <pc:docMk/>
            <pc:sldMk cId="482118853" sldId="10612"/>
            <ac:spMk id="2" creationId="{CA4D9825-C5BE-41B2-A599-81E5A7E94A6D}"/>
          </ac:spMkLst>
        </pc:spChg>
        <pc:spChg chg="add del mod ord">
          <ac:chgData name="Davis, Susan B. (CDC/DDNID/NCCDPHP/DHDSP) (CTR)" userId="3b6ba1d7-9313-4cb1-94d7-3307e0b11d10" providerId="ADAL" clId="{1517537D-788C-4ECF-B659-7ED062A2BCDA}" dt="2023-05-11T17:00:49.254" v="9184" actId="478"/>
          <ac:spMkLst>
            <pc:docMk/>
            <pc:sldMk cId="482118853" sldId="10612"/>
            <ac:spMk id="4" creationId="{C222F436-6A9F-3BBE-5F3A-55BC489375F2}"/>
          </ac:spMkLst>
        </pc:spChg>
        <pc:spChg chg="add mod">
          <ac:chgData name="Davis, Susan B. (CDC/DDNID/NCCDPHP/DHDSP) (CTR)" userId="3b6ba1d7-9313-4cb1-94d7-3307e0b11d10" providerId="ADAL" clId="{1517537D-788C-4ECF-B659-7ED062A2BCDA}" dt="2023-05-11T17:17:46.549" v="9397"/>
          <ac:spMkLst>
            <pc:docMk/>
            <pc:sldMk cId="482118853" sldId="10612"/>
            <ac:spMk id="9" creationId="{60724266-A345-7143-0535-AEFDC8A22F5B}"/>
          </ac:spMkLst>
        </pc:spChg>
        <pc:picChg chg="mod">
          <ac:chgData name="Davis, Susan B. (CDC/DDNID/NCCDPHP/DHDSP) (CTR)" userId="3b6ba1d7-9313-4cb1-94d7-3307e0b11d10" providerId="ADAL" clId="{1517537D-788C-4ECF-B659-7ED062A2BCDA}" dt="2023-05-11T17:17:38.363" v="9392"/>
          <ac:picMkLst>
            <pc:docMk/>
            <pc:sldMk cId="482118853" sldId="10612"/>
            <ac:picMk id="3" creationId="{658A7C2D-B116-4E50-AC3D-AD0CAE214298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6:33:01.735" v="3793" actId="962"/>
          <ac:picMkLst>
            <pc:docMk/>
            <pc:sldMk cId="482118853" sldId="10612"/>
            <ac:picMk id="5" creationId="{B4791FDE-825A-4DB5-98F8-326A91D4585C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6:34:13.496" v="4233" actId="962"/>
          <ac:picMkLst>
            <pc:docMk/>
            <pc:sldMk cId="482118853" sldId="10612"/>
            <ac:picMk id="6" creationId="{FB687C55-7E22-4433-A6EB-0057932A2319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6:35:16.214" v="4639" actId="962"/>
          <ac:picMkLst>
            <pc:docMk/>
            <pc:sldMk cId="482118853" sldId="10612"/>
            <ac:picMk id="7" creationId="{453F4DA4-3746-43DD-8727-B7E260974BF1}"/>
          </ac:picMkLst>
        </pc:picChg>
      </pc:sldChg>
      <pc:sldChg chg="delSp modSp">
        <pc:chgData name="Davis, Susan B. (CDC/DDNID/NCCDPHP/DHDSP) (CTR)" userId="3b6ba1d7-9313-4cb1-94d7-3307e0b11d10" providerId="ADAL" clId="{1517537D-788C-4ECF-B659-7ED062A2BCDA}" dt="2023-05-11T17:17:14.170" v="9387"/>
        <pc:sldMkLst>
          <pc:docMk/>
          <pc:sldMk cId="3496397293" sldId="10614"/>
        </pc:sldMkLst>
        <pc:spChg chg="del">
          <ac:chgData name="Davis, Susan B. (CDC/DDNID/NCCDPHP/DHDSP) (CTR)" userId="3b6ba1d7-9313-4cb1-94d7-3307e0b11d10" providerId="ADAL" clId="{1517537D-788C-4ECF-B659-7ED062A2BCDA}" dt="2023-05-11T16:31:49.232" v="3380" actId="478"/>
          <ac:spMkLst>
            <pc:docMk/>
            <pc:sldMk cId="3496397293" sldId="10614"/>
            <ac:spMk id="2" creationId="{9BF3902C-5B6D-476B-A14A-E97241499E49}"/>
          </ac:spMkLst>
        </pc:spChg>
        <pc:spChg chg="del">
          <ac:chgData name="Davis, Susan B. (CDC/DDNID/NCCDPHP/DHDSP) (CTR)" userId="3b6ba1d7-9313-4cb1-94d7-3307e0b11d10" providerId="ADAL" clId="{1517537D-788C-4ECF-B659-7ED062A2BCDA}" dt="2023-05-11T16:31:51.811" v="3381" actId="478"/>
          <ac:spMkLst>
            <pc:docMk/>
            <pc:sldMk cId="3496397293" sldId="10614"/>
            <ac:spMk id="3" creationId="{64F11AE0-3FBF-4089-8153-DB45316A09FC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7:14.170" v="9387"/>
          <ac:spMkLst>
            <pc:docMk/>
            <pc:sldMk cId="3496397293" sldId="10614"/>
            <ac:spMk id="5" creationId="{7212921A-467B-4F4D-A071-8E2A7B24EA4A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7:11.114" v="9386"/>
          <ac:spMkLst>
            <pc:docMk/>
            <pc:sldMk cId="3496397293" sldId="10614"/>
            <ac:spMk id="8" creationId="{1374A696-BB18-491B-B412-CC5BBB48DCD7}"/>
          </ac:spMkLst>
        </pc:spChg>
      </pc:sldChg>
      <pc:sldChg chg="addSp delSp modSp mod modClrScheme chgLayout">
        <pc:chgData name="Davis, Susan B. (CDC/DDNID/NCCDPHP/DHDSP) (CTR)" userId="3b6ba1d7-9313-4cb1-94d7-3307e0b11d10" providerId="ADAL" clId="{1517537D-788C-4ECF-B659-7ED062A2BCDA}" dt="2023-05-11T17:20:20.930" v="9418"/>
        <pc:sldMkLst>
          <pc:docMk/>
          <pc:sldMk cId="3706007573" sldId="10618"/>
        </pc:sldMkLst>
        <pc:spChg chg="add del mod ord">
          <ac:chgData name="Davis, Susan B. (CDC/DDNID/NCCDPHP/DHDSP) (CTR)" userId="3b6ba1d7-9313-4cb1-94d7-3307e0b11d10" providerId="ADAL" clId="{1517537D-788C-4ECF-B659-7ED062A2BCDA}" dt="2023-05-11T17:02:03.062" v="9205" actId="700"/>
          <ac:spMkLst>
            <pc:docMk/>
            <pc:sldMk cId="3706007573" sldId="10618"/>
            <ac:spMk id="3" creationId="{CC91DE93-6D1F-BD9C-42AA-79C357BC0A07}"/>
          </ac:spMkLst>
        </pc:spChg>
        <pc:spChg chg="add del mod ord">
          <ac:chgData name="Davis, Susan B. (CDC/DDNID/NCCDPHP/DHDSP) (CTR)" userId="3b6ba1d7-9313-4cb1-94d7-3307e0b11d10" providerId="ADAL" clId="{1517537D-788C-4ECF-B659-7ED062A2BCDA}" dt="2023-05-11T17:02:49.468" v="9208" actId="700"/>
          <ac:spMkLst>
            <pc:docMk/>
            <pc:sldMk cId="3706007573" sldId="10618"/>
            <ac:spMk id="4" creationId="{BDC600AA-2B5B-973D-783D-460572B50D29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06:38.242" v="9318" actId="962"/>
          <ac:spMkLst>
            <pc:docMk/>
            <pc:sldMk cId="3706007573" sldId="10618"/>
            <ac:spMk id="5" creationId="{2C230C70-A8E1-4730-8096-13DFDBBF0AE9}"/>
          </ac:spMkLst>
        </pc:spChg>
        <pc:spChg chg="del mod ord">
          <ac:chgData name="Davis, Susan B. (CDC/DDNID/NCCDPHP/DHDSP) (CTR)" userId="3b6ba1d7-9313-4cb1-94d7-3307e0b11d10" providerId="ADAL" clId="{1517537D-788C-4ECF-B659-7ED062A2BCDA}" dt="2023-05-11T17:04:30.760" v="9241" actId="478"/>
          <ac:spMkLst>
            <pc:docMk/>
            <pc:sldMk cId="3706007573" sldId="10618"/>
            <ac:spMk id="6" creationId="{A0976372-54DD-4BA5-97E2-5DE0B8AFFC50}"/>
          </ac:spMkLst>
        </pc:spChg>
        <pc:spChg chg="add del mod ord">
          <ac:chgData name="Davis, Susan B. (CDC/DDNID/NCCDPHP/DHDSP) (CTR)" userId="3b6ba1d7-9313-4cb1-94d7-3307e0b11d10" providerId="ADAL" clId="{1517537D-788C-4ECF-B659-7ED062A2BCDA}" dt="2023-05-11T17:02:49.468" v="9208" actId="700"/>
          <ac:spMkLst>
            <pc:docMk/>
            <pc:sldMk cId="3706007573" sldId="10618"/>
            <ac:spMk id="7" creationId="{341F510D-9A82-6980-ACE9-284A1C2484AC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0:16.213" v="9417"/>
          <ac:spMkLst>
            <pc:docMk/>
            <pc:sldMk cId="3706007573" sldId="10618"/>
            <ac:spMk id="8" creationId="{33E8AE74-F29C-4894-A368-1628F15A1B42}"/>
          </ac:spMkLst>
        </pc:spChg>
        <pc:spChg chg="add mod ord">
          <ac:chgData name="Davis, Susan B. (CDC/DDNID/NCCDPHP/DHDSP) (CTR)" userId="3b6ba1d7-9313-4cb1-94d7-3307e0b11d10" providerId="ADAL" clId="{1517537D-788C-4ECF-B659-7ED062A2BCDA}" dt="2023-05-11T17:06:15.198" v="9292" actId="1076"/>
          <ac:spMkLst>
            <pc:docMk/>
            <pc:sldMk cId="3706007573" sldId="10618"/>
            <ac:spMk id="9" creationId="{DF28581A-328E-8FDE-0F74-A4FDC11957AC}"/>
          </ac:spMkLst>
        </pc:spChg>
        <pc:spChg chg="add del mod ord">
          <ac:chgData name="Davis, Susan B. (CDC/DDNID/NCCDPHP/DHDSP) (CTR)" userId="3b6ba1d7-9313-4cb1-94d7-3307e0b11d10" providerId="ADAL" clId="{1517537D-788C-4ECF-B659-7ED062A2BCDA}" dt="2023-05-11T17:04:53.882" v="9245" actId="478"/>
          <ac:spMkLst>
            <pc:docMk/>
            <pc:sldMk cId="3706007573" sldId="10618"/>
            <ac:spMk id="10" creationId="{D5EEE89E-6C40-52DE-1F13-760FC82ED989}"/>
          </ac:spMkLst>
        </pc:spChg>
        <pc:spChg chg="add mod">
          <ac:chgData name="Davis, Susan B. (CDC/DDNID/NCCDPHP/DHDSP) (CTR)" userId="3b6ba1d7-9313-4cb1-94d7-3307e0b11d10" providerId="ADAL" clId="{1517537D-788C-4ECF-B659-7ED062A2BCDA}" dt="2023-05-11T17:20:20.930" v="9418"/>
          <ac:spMkLst>
            <pc:docMk/>
            <pc:sldMk cId="3706007573" sldId="10618"/>
            <ac:spMk id="11" creationId="{B504D29B-2AD0-B799-7B7C-CE96A97C5496}"/>
          </ac:spMkLst>
        </pc:spChg>
      </pc:sldChg>
      <pc:sldChg chg="modSp">
        <pc:chgData name="Davis, Susan B. (CDC/DDNID/NCCDPHP/DHDSP) (CTR)" userId="3b6ba1d7-9313-4cb1-94d7-3307e0b11d10" providerId="ADAL" clId="{1517537D-788C-4ECF-B659-7ED062A2BCDA}" dt="2023-05-11T17:24:45.947" v="9470"/>
        <pc:sldMkLst>
          <pc:docMk/>
          <pc:sldMk cId="1808304291" sldId="10628"/>
        </pc:sldMkLst>
        <pc:spChg chg="mod">
          <ac:chgData name="Davis, Susan B. (CDC/DDNID/NCCDPHP/DHDSP) (CTR)" userId="3b6ba1d7-9313-4cb1-94d7-3307e0b11d10" providerId="ADAL" clId="{1517537D-788C-4ECF-B659-7ED062A2BCDA}" dt="2023-05-11T17:24:45.947" v="9470"/>
          <ac:spMkLst>
            <pc:docMk/>
            <pc:sldMk cId="1808304291" sldId="10628"/>
            <ac:spMk id="3" creationId="{CA53BAEA-D1F4-470B-A5DA-764A66A915FE}"/>
          </ac:spMkLst>
        </pc:spChg>
      </pc:sldChg>
      <pc:sldChg chg="addSp modSp mod chgLayout">
        <pc:chgData name="Davis, Susan B. (CDC/DDNID/NCCDPHP/DHDSP) (CTR)" userId="3b6ba1d7-9313-4cb1-94d7-3307e0b11d10" providerId="ADAL" clId="{1517537D-788C-4ECF-B659-7ED062A2BCDA}" dt="2023-05-11T17:24:25.123" v="9468"/>
        <pc:sldMkLst>
          <pc:docMk/>
          <pc:sldMk cId="2522761604" sldId="10632"/>
        </pc:sldMkLst>
        <pc:spChg chg="add mod ord">
          <ac:chgData name="Davis, Susan B. (CDC/DDNID/NCCDPHP/DHDSP) (CTR)" userId="3b6ba1d7-9313-4cb1-94d7-3307e0b11d10" providerId="ADAL" clId="{1517537D-788C-4ECF-B659-7ED062A2BCDA}" dt="2023-05-11T17:23:55.615" v="9461"/>
          <ac:spMkLst>
            <pc:docMk/>
            <pc:sldMk cId="2522761604" sldId="10632"/>
            <ac:spMk id="2" creationId="{B90AAF7B-9E0A-5EA1-4C08-892262D0A645}"/>
          </ac:spMkLst>
        </pc:spChg>
        <pc:spChg chg="mod ord">
          <ac:chgData name="Davis, Susan B. (CDC/DDNID/NCCDPHP/DHDSP) (CTR)" userId="3b6ba1d7-9313-4cb1-94d7-3307e0b11d10" providerId="ADAL" clId="{1517537D-788C-4ECF-B659-7ED062A2BCDA}" dt="2023-05-11T17:07:23.707" v="9326" actId="700"/>
          <ac:spMkLst>
            <pc:docMk/>
            <pc:sldMk cId="2522761604" sldId="10632"/>
            <ac:spMk id="5" creationId="{00000000-0000-0000-0000-000000000000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3:59.059" v="9462"/>
          <ac:spMkLst>
            <pc:docMk/>
            <pc:sldMk cId="2522761604" sldId="10632"/>
            <ac:spMk id="8" creationId="{8008CFE8-E1A8-9BA2-3A49-050642716A3E}"/>
          </ac:spMkLst>
        </pc:spChg>
        <pc:picChg chg="mod">
          <ac:chgData name="Davis, Susan B. (CDC/DDNID/NCCDPHP/DHDSP) (CTR)" userId="3b6ba1d7-9313-4cb1-94d7-3307e0b11d10" providerId="ADAL" clId="{1517537D-788C-4ECF-B659-7ED062A2BCDA}" dt="2023-05-11T17:24:22.100" v="9467" actId="962"/>
          <ac:picMkLst>
            <pc:docMk/>
            <pc:sldMk cId="2522761604" sldId="10632"/>
            <ac:picMk id="11" creationId="{177DD72C-D8A9-E09C-9EB6-AC6F6B27CB26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7:24:25.123" v="9468"/>
          <ac:picMkLst>
            <pc:docMk/>
            <pc:sldMk cId="2522761604" sldId="10632"/>
            <ac:picMk id="12" creationId="{97487D5E-B0E5-BECA-9D0C-336C6AA88FB4}"/>
          </ac:picMkLst>
        </pc:picChg>
      </pc:sldChg>
      <pc:sldChg chg="modSp mod">
        <pc:chgData name="Davis, Susan B. (CDC/DDNID/NCCDPHP/DHDSP) (CTR)" userId="3b6ba1d7-9313-4cb1-94d7-3307e0b11d10" providerId="ADAL" clId="{1517537D-788C-4ECF-B659-7ED062A2BCDA}" dt="2023-05-11T17:19:47.789" v="9414"/>
        <pc:sldMkLst>
          <pc:docMk/>
          <pc:sldMk cId="715440977" sldId="10636"/>
        </pc:sldMkLst>
        <pc:spChg chg="mod">
          <ac:chgData name="Davis, Susan B. (CDC/DDNID/NCCDPHP/DHDSP) (CTR)" userId="3b6ba1d7-9313-4cb1-94d7-3307e0b11d10" providerId="ADAL" clId="{1517537D-788C-4ECF-B659-7ED062A2BCDA}" dt="2023-05-11T17:19:26.800" v="9408"/>
          <ac:spMkLst>
            <pc:docMk/>
            <pc:sldMk cId="715440977" sldId="10636"/>
            <ac:spMk id="3" creationId="{67E7B9F8-9C23-4D9E-8579-A32702D0E242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19:33.312" v="9412"/>
          <ac:spMkLst>
            <pc:docMk/>
            <pc:sldMk cId="715440977" sldId="10636"/>
            <ac:spMk id="4" creationId="{E01A0130-C429-4244-A90E-FBD22299615D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48:15.176" v="6916" actId="962"/>
          <ac:spMkLst>
            <pc:docMk/>
            <pc:sldMk cId="715440977" sldId="10636"/>
            <ac:spMk id="6" creationId="{2940D457-BCD7-45E8-A83B-2EAA201D4EF5}"/>
          </ac:spMkLst>
        </pc:spChg>
        <pc:picChg chg="mod">
          <ac:chgData name="Davis, Susan B. (CDC/DDNID/NCCDPHP/DHDSP) (CTR)" userId="3b6ba1d7-9313-4cb1-94d7-3307e0b11d10" providerId="ADAL" clId="{1517537D-788C-4ECF-B659-7ED062A2BCDA}" dt="2023-05-11T17:19:39.094" v="9413"/>
          <ac:picMkLst>
            <pc:docMk/>
            <pc:sldMk cId="715440977" sldId="10636"/>
            <ac:picMk id="5" creationId="{41FEC74E-8398-4DE9-BCC4-FC82F83B036E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7:19:47.789" v="9414"/>
          <ac:picMkLst>
            <pc:docMk/>
            <pc:sldMk cId="715440977" sldId="10636"/>
            <ac:picMk id="10" creationId="{C699A2B9-D7B6-4339-8E52-8A68206E8B8F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6:48:01.032" v="6896" actId="962"/>
          <ac:picMkLst>
            <pc:docMk/>
            <pc:sldMk cId="715440977" sldId="10636"/>
            <ac:picMk id="12" creationId="{4D8A2627-0425-4668-88A9-7487BAED72B6}"/>
          </ac:picMkLst>
        </pc:picChg>
      </pc:sldChg>
      <pc:sldChg chg="modSp mod">
        <pc:chgData name="Davis, Susan B. (CDC/DDNID/NCCDPHP/DHDSP) (CTR)" userId="3b6ba1d7-9313-4cb1-94d7-3307e0b11d10" providerId="ADAL" clId="{1517537D-788C-4ECF-B659-7ED062A2BCDA}" dt="2023-05-11T17:23:35.563" v="9460"/>
        <pc:sldMkLst>
          <pc:docMk/>
          <pc:sldMk cId="3443132894" sldId="10637"/>
        </pc:sldMkLst>
        <pc:spChg chg="mod">
          <ac:chgData name="Davis, Susan B. (CDC/DDNID/NCCDPHP/DHDSP) (CTR)" userId="3b6ba1d7-9313-4cb1-94d7-3307e0b11d10" providerId="ADAL" clId="{1517537D-788C-4ECF-B659-7ED062A2BCDA}" dt="2023-05-11T17:23:35.563" v="9460"/>
          <ac:spMkLst>
            <pc:docMk/>
            <pc:sldMk cId="3443132894" sldId="10637"/>
            <ac:spMk id="2" creationId="{77763283-2356-4CCF-B682-24C0D0085541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0:49.470" v="9439"/>
          <ac:spMkLst>
            <pc:docMk/>
            <pc:sldMk cId="3443132894" sldId="10637"/>
            <ac:spMk id="3" creationId="{00000000-0000-0000-0000-000000000000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0:36.584" v="9421"/>
          <ac:spMkLst>
            <pc:docMk/>
            <pc:sldMk cId="3443132894" sldId="10637"/>
            <ac:spMk id="4" creationId="{00000000-0000-0000-0000-000000000000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49:04.294" v="7032" actId="962"/>
          <ac:spMkLst>
            <pc:docMk/>
            <pc:sldMk cId="3443132894" sldId="10637"/>
            <ac:spMk id="6" creationId="{747AB576-DD47-474B-965D-4031C1E5CA31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49:32.903" v="7130" actId="962"/>
          <ac:spMkLst>
            <pc:docMk/>
            <pc:sldMk cId="3443132894" sldId="10637"/>
            <ac:spMk id="7" creationId="{1D00754D-E075-4833-A010-888CB885231B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49:48.513" v="7170" actId="962"/>
          <ac:spMkLst>
            <pc:docMk/>
            <pc:sldMk cId="3443132894" sldId="10637"/>
            <ac:spMk id="9" creationId="{5C18466E-2D91-41E9-91B5-1B1145A78C25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50:10.198" v="7266" actId="962"/>
          <ac:spMkLst>
            <pc:docMk/>
            <pc:sldMk cId="3443132894" sldId="10637"/>
            <ac:spMk id="10" creationId="{3B8D2597-E4D2-4A05-BB7F-268C38B654C8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50:28.238" v="7358" actId="962"/>
          <ac:spMkLst>
            <pc:docMk/>
            <pc:sldMk cId="3443132894" sldId="10637"/>
            <ac:spMk id="11" creationId="{276A346F-E65C-4614-BF93-125D14641147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6:48:41.726" v="6956" actId="962"/>
          <ac:spMkLst>
            <pc:docMk/>
            <pc:sldMk cId="3443132894" sldId="10637"/>
            <ac:spMk id="12" creationId="{92B8D2C9-A25C-4190-A6B0-97AE0BFD902D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2:47.779" v="9446" actId="13244"/>
          <ac:spMkLst>
            <pc:docMk/>
            <pc:sldMk cId="3443132894" sldId="10637"/>
            <ac:spMk id="28" creationId="{AF4DA642-7000-4F2F-9528-E7D0E8B356B7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2:29.998" v="9445" actId="13244"/>
          <ac:spMkLst>
            <pc:docMk/>
            <pc:sldMk cId="3443132894" sldId="10637"/>
            <ac:spMk id="29" creationId="{7EC906AB-89BE-4200-8EDC-B6F1171E9494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2:15.700" v="9444" actId="13244"/>
          <ac:spMkLst>
            <pc:docMk/>
            <pc:sldMk cId="3443132894" sldId="10637"/>
            <ac:spMk id="31" creationId="{236E3546-83B9-4440-8CE5-62534A43A69E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2:06.523" v="9443" actId="13244"/>
          <ac:spMkLst>
            <pc:docMk/>
            <pc:sldMk cId="3443132894" sldId="10637"/>
            <ac:spMk id="32" creationId="{7FDD6F8A-45FC-4F16-97D8-33F604A03A1A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2:57.044" v="9447" actId="13244"/>
          <ac:spMkLst>
            <pc:docMk/>
            <pc:sldMk cId="3443132894" sldId="10637"/>
            <ac:spMk id="34" creationId="{E97E00B3-98B0-4AB9-B011-7745DCC4E468}"/>
          </ac:spMkLst>
        </pc:spChg>
        <pc:cxnChg chg="mod">
          <ac:chgData name="Davis, Susan B. (CDC/DDNID/NCCDPHP/DHDSP) (CTR)" userId="3b6ba1d7-9313-4cb1-94d7-3307e0b11d10" providerId="ADAL" clId="{1517537D-788C-4ECF-B659-7ED062A2BCDA}" dt="2023-05-11T17:21:23.595" v="9440" actId="13244"/>
          <ac:cxnSpMkLst>
            <pc:docMk/>
            <pc:sldMk cId="3443132894" sldId="10637"/>
            <ac:cxnSpMk id="14" creationId="{D01D004A-85E9-423E-83BB-1B84A0555E44}"/>
          </ac:cxnSpMkLst>
        </pc:cxnChg>
        <pc:cxnChg chg="mod">
          <ac:chgData name="Davis, Susan B. (CDC/DDNID/NCCDPHP/DHDSP) (CTR)" userId="3b6ba1d7-9313-4cb1-94d7-3307e0b11d10" providerId="ADAL" clId="{1517537D-788C-4ECF-B659-7ED062A2BCDA}" dt="2023-05-11T17:21:33.805" v="9441" actId="13244"/>
          <ac:cxnSpMkLst>
            <pc:docMk/>
            <pc:sldMk cId="3443132894" sldId="10637"/>
            <ac:cxnSpMk id="16" creationId="{0C5870E0-067E-4F49-AFD4-687BC60E4012}"/>
          </ac:cxnSpMkLst>
        </pc:cxnChg>
        <pc:cxnChg chg="mod">
          <ac:chgData name="Davis, Susan B. (CDC/DDNID/NCCDPHP/DHDSP) (CTR)" userId="3b6ba1d7-9313-4cb1-94d7-3307e0b11d10" providerId="ADAL" clId="{1517537D-788C-4ECF-B659-7ED062A2BCDA}" dt="2023-05-11T16:52:09.921" v="7706" actId="962"/>
          <ac:cxnSpMkLst>
            <pc:docMk/>
            <pc:sldMk cId="3443132894" sldId="10637"/>
            <ac:cxnSpMk id="19" creationId="{C49274A9-1186-4089-9287-30B496DA8B8F}"/>
          </ac:cxnSpMkLst>
        </pc:cxnChg>
        <pc:cxnChg chg="mod">
          <ac:chgData name="Davis, Susan B. (CDC/DDNID/NCCDPHP/DHDSP) (CTR)" userId="3b6ba1d7-9313-4cb1-94d7-3307e0b11d10" providerId="ADAL" clId="{1517537D-788C-4ECF-B659-7ED062A2BCDA}" dt="2023-05-11T16:52:42.883" v="7902" actId="962"/>
          <ac:cxnSpMkLst>
            <pc:docMk/>
            <pc:sldMk cId="3443132894" sldId="10637"/>
            <ac:cxnSpMk id="20" creationId="{558FFF5F-CFBE-42D1-A2D3-CD232EA14AE1}"/>
          </ac:cxnSpMkLst>
        </pc:cxnChg>
        <pc:cxnChg chg="mod">
          <ac:chgData name="Davis, Susan B. (CDC/DDNID/NCCDPHP/DHDSP) (CTR)" userId="3b6ba1d7-9313-4cb1-94d7-3307e0b11d10" providerId="ADAL" clId="{1517537D-788C-4ECF-B659-7ED062A2BCDA}" dt="2023-05-11T16:53:19.374" v="8160" actId="962"/>
          <ac:cxnSpMkLst>
            <pc:docMk/>
            <pc:sldMk cId="3443132894" sldId="10637"/>
            <ac:cxnSpMk id="21" creationId="{33AFB44B-AEC1-4584-9E74-A1014873F269}"/>
          </ac:cxnSpMkLst>
        </pc:cxnChg>
        <pc:cxnChg chg="mod">
          <ac:chgData name="Davis, Susan B. (CDC/DDNID/NCCDPHP/DHDSP) (CTR)" userId="3b6ba1d7-9313-4cb1-94d7-3307e0b11d10" providerId="ADAL" clId="{1517537D-788C-4ECF-B659-7ED062A2BCDA}" dt="2023-05-11T17:21:47.798" v="9442" actId="13244"/>
          <ac:cxnSpMkLst>
            <pc:docMk/>
            <pc:sldMk cId="3443132894" sldId="10637"/>
            <ac:cxnSpMk id="27" creationId="{66F74E02-0217-43C3-BB8F-46AB4A558193}"/>
          </ac:cxnSpMkLst>
        </pc:cxnChg>
      </pc:sldChg>
      <pc:sldChg chg="modSp mod">
        <pc:chgData name="Davis, Susan B. (CDC/DDNID/NCCDPHP/DHDSP) (CTR)" userId="3b6ba1d7-9313-4cb1-94d7-3307e0b11d10" providerId="ADAL" clId="{1517537D-788C-4ECF-B659-7ED062A2BCDA}" dt="2023-05-11T17:19:10.208" v="9407"/>
        <pc:sldMkLst>
          <pc:docMk/>
          <pc:sldMk cId="3595635460" sldId="10638"/>
        </pc:sldMkLst>
        <pc:spChg chg="mod">
          <ac:chgData name="Davis, Susan B. (CDC/DDNID/NCCDPHP/DHDSP) (CTR)" userId="3b6ba1d7-9313-4cb1-94d7-3307e0b11d10" providerId="ADAL" clId="{1517537D-788C-4ECF-B659-7ED062A2BCDA}" dt="2023-05-11T17:19:00.677" v="9405"/>
          <ac:spMkLst>
            <pc:docMk/>
            <pc:sldMk cId="3595635460" sldId="10638"/>
            <ac:spMk id="3" creationId="{8BD11B5D-4AE9-4BB0-85E4-F41D9F55CCDF}"/>
          </ac:spMkLst>
        </pc:spChg>
        <pc:grpChg chg="mod">
          <ac:chgData name="Davis, Susan B. (CDC/DDNID/NCCDPHP/DHDSP) (CTR)" userId="3b6ba1d7-9313-4cb1-94d7-3307e0b11d10" providerId="ADAL" clId="{1517537D-788C-4ECF-B659-7ED062A2BCDA}" dt="2023-05-11T17:19:07.260" v="9406"/>
          <ac:grpSpMkLst>
            <pc:docMk/>
            <pc:sldMk cId="3595635460" sldId="10638"/>
            <ac:grpSpMk id="4" creationId="{914A9C93-1805-48BE-90AA-71B5593B7CF2}"/>
          </ac:grpSpMkLst>
        </pc:grpChg>
        <pc:grpChg chg="mod">
          <ac:chgData name="Davis, Susan B. (CDC/DDNID/NCCDPHP/DHDSP) (CTR)" userId="3b6ba1d7-9313-4cb1-94d7-3307e0b11d10" providerId="ADAL" clId="{1517537D-788C-4ECF-B659-7ED062A2BCDA}" dt="2023-05-11T17:19:10.208" v="9407"/>
          <ac:grpSpMkLst>
            <pc:docMk/>
            <pc:sldMk cId="3595635460" sldId="10638"/>
            <ac:grpSpMk id="7" creationId="{55AFBB7B-59C1-4493-911F-CDDCEB9E0E0B}"/>
          </ac:grpSpMkLst>
        </pc:grpChg>
        <pc:grpChg chg="mod">
          <ac:chgData name="Davis, Susan B. (CDC/DDNID/NCCDPHP/DHDSP) (CTR)" userId="3b6ba1d7-9313-4cb1-94d7-3307e0b11d10" providerId="ADAL" clId="{1517537D-788C-4ECF-B659-7ED062A2BCDA}" dt="2023-05-11T16:43:48.464" v="5924" actId="962"/>
          <ac:grpSpMkLst>
            <pc:docMk/>
            <pc:sldMk cId="3595635460" sldId="10638"/>
            <ac:grpSpMk id="18" creationId="{C34834A5-6DBA-4142-B6F7-61505E5DFEEA}"/>
          </ac:grpSpMkLst>
        </pc:grpChg>
      </pc:sldChg>
      <pc:sldChg chg="modSp">
        <pc:chgData name="Davis, Susan B. (CDC/DDNID/NCCDPHP/DHDSP) (CTR)" userId="3b6ba1d7-9313-4cb1-94d7-3307e0b11d10" providerId="ADAL" clId="{1517537D-788C-4ECF-B659-7ED062A2BCDA}" dt="2023-05-11T16:31:42.128" v="3379" actId="962"/>
        <pc:sldMkLst>
          <pc:docMk/>
          <pc:sldMk cId="2018496538" sldId="10639"/>
        </pc:sldMkLst>
        <pc:picChg chg="mod">
          <ac:chgData name="Davis, Susan B. (CDC/DDNID/NCCDPHP/DHDSP) (CTR)" userId="3b6ba1d7-9313-4cb1-94d7-3307e0b11d10" providerId="ADAL" clId="{1517537D-788C-4ECF-B659-7ED062A2BCDA}" dt="2023-05-11T16:31:42.128" v="3379" actId="962"/>
          <ac:picMkLst>
            <pc:docMk/>
            <pc:sldMk cId="2018496538" sldId="10639"/>
            <ac:picMk id="1026" creationId="{CFBE5E39-5D75-2F6D-58BF-ACEBEB62370F}"/>
          </ac:picMkLst>
        </pc:picChg>
      </pc:sldChg>
      <pc:sldChg chg="modSp mod">
        <pc:chgData name="Davis, Susan B. (CDC/DDNID/NCCDPHP/DHDSP) (CTR)" userId="3b6ba1d7-9313-4cb1-94d7-3307e0b11d10" providerId="ADAL" clId="{1517537D-788C-4ECF-B659-7ED062A2BCDA}" dt="2023-05-11T17:26:23.712" v="9486"/>
        <pc:sldMkLst>
          <pc:docMk/>
          <pc:sldMk cId="834453404" sldId="10642"/>
        </pc:sldMkLst>
        <pc:spChg chg="mod">
          <ac:chgData name="Davis, Susan B. (CDC/DDNID/NCCDPHP/DHDSP) (CTR)" userId="3b6ba1d7-9313-4cb1-94d7-3307e0b11d10" providerId="ADAL" clId="{1517537D-788C-4ECF-B659-7ED062A2BCDA}" dt="2023-05-11T17:25:51.688" v="9479"/>
          <ac:spMkLst>
            <pc:docMk/>
            <pc:sldMk cId="834453404" sldId="10642"/>
            <ac:spMk id="3" creationId="{6A4BA307-0FF6-A10F-35C5-218273F1F7A3}"/>
          </ac:spMkLst>
        </pc:spChg>
        <pc:spChg chg="mod">
          <ac:chgData name="Davis, Susan B. (CDC/DDNID/NCCDPHP/DHDSP) (CTR)" userId="3b6ba1d7-9313-4cb1-94d7-3307e0b11d10" providerId="ADAL" clId="{1517537D-788C-4ECF-B659-7ED062A2BCDA}" dt="2023-05-11T17:26:23.712" v="9486"/>
          <ac:spMkLst>
            <pc:docMk/>
            <pc:sldMk cId="834453404" sldId="10642"/>
            <ac:spMk id="10" creationId="{223860AA-0E8E-E7EA-899D-DF62CF10B6BE}"/>
          </ac:spMkLst>
        </pc:spChg>
        <pc:picChg chg="mod">
          <ac:chgData name="Davis, Susan B. (CDC/DDNID/NCCDPHP/DHDSP) (CTR)" userId="3b6ba1d7-9313-4cb1-94d7-3307e0b11d10" providerId="ADAL" clId="{1517537D-788C-4ECF-B659-7ED062A2BCDA}" dt="2023-05-11T17:26:02.578" v="9482"/>
          <ac:picMkLst>
            <pc:docMk/>
            <pc:sldMk cId="834453404" sldId="10642"/>
            <ac:picMk id="5" creationId="{1BC5B607-DB11-6E53-7F8E-CDB4159667D7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7:25:59.132" v="9481"/>
          <ac:picMkLst>
            <pc:docMk/>
            <pc:sldMk cId="834453404" sldId="10642"/>
            <ac:picMk id="7" creationId="{DFDCB2C2-3F33-764A-2C88-9F1EB4BA2BB9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7:26:06.052" v="9483"/>
          <ac:picMkLst>
            <pc:docMk/>
            <pc:sldMk cId="834453404" sldId="10642"/>
            <ac:picMk id="9" creationId="{369F2538-6DF7-A9E6-8609-52209D76177F}"/>
          </ac:picMkLst>
        </pc:picChg>
        <pc:picChg chg="mod">
          <ac:chgData name="Davis, Susan B. (CDC/DDNID/NCCDPHP/DHDSP) (CTR)" userId="3b6ba1d7-9313-4cb1-94d7-3307e0b11d10" providerId="ADAL" clId="{1517537D-788C-4ECF-B659-7ED062A2BCDA}" dt="2023-05-11T17:26:09.344" v="9484"/>
          <ac:picMkLst>
            <pc:docMk/>
            <pc:sldMk cId="834453404" sldId="10642"/>
            <ac:picMk id="1026" creationId="{E8F1C9DA-B921-DBC5-48EB-9E4CC1D2D61B}"/>
          </ac:picMkLst>
        </pc:picChg>
      </pc:sldChg>
      <pc:sldChg chg="modSp">
        <pc:chgData name="Davis, Susan B. (CDC/DDNID/NCCDPHP/DHDSP) (CTR)" userId="3b6ba1d7-9313-4cb1-94d7-3307e0b11d10" providerId="ADAL" clId="{1517537D-788C-4ECF-B659-7ED062A2BCDA}" dt="2023-05-11T17:24:36.840" v="9469"/>
        <pc:sldMkLst>
          <pc:docMk/>
          <pc:sldMk cId="1509847480" sldId="10643"/>
        </pc:sldMkLst>
        <pc:spChg chg="mod">
          <ac:chgData name="Davis, Susan B. (CDC/DDNID/NCCDPHP/DHDSP) (CTR)" userId="3b6ba1d7-9313-4cb1-94d7-3307e0b11d10" providerId="ADAL" clId="{1517537D-788C-4ECF-B659-7ED062A2BCDA}" dt="2023-05-11T17:24:36.840" v="9469"/>
          <ac:spMkLst>
            <pc:docMk/>
            <pc:sldMk cId="1509847480" sldId="10643"/>
            <ac:spMk id="3" creationId="{E531CB2B-9DC5-23C8-0902-D18C6731CF3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millionhearts.hhs.gov/about-million-hearts/optimizing-care/cardiac-rehabilitation-infographic.html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onder.cdc.gov/mcd-icd10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eps.ahrq.gov/mepsweb/data_stats/MEPS_topics.jsp?topicid=32Z-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llionhearts.hhs.gov/tools-protocols/action-guides/cardiac-change-package/index.html" TargetMode="Externa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dicaid.gov/state-overviews/state-profiles/index.html" TargetMode="External"/><Relationship Id="rId3" Type="http://schemas.openxmlformats.org/officeDocument/2006/relationships/hyperlink" Target="https://www.aacvpr.org/Affiliate-Societies" TargetMode="External"/><Relationship Id="rId7" Type="http://schemas.openxmlformats.org/officeDocument/2006/relationships/hyperlink" Target="https://content.naic.org/state-insurance-departments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ha.org/system/files/media/file/2020/06/state-hospital-associations-jun20.pdf" TargetMode="External"/><Relationship Id="rId5" Type="http://schemas.openxmlformats.org/officeDocument/2006/relationships/hyperlink" Target="https://www.cdc.gov/publichealthgateway/healthdirectories/healthdepartments.html" TargetMode="External"/><Relationship Id="rId10" Type="http://schemas.openxmlformats.org/officeDocument/2006/relationships/hyperlink" Target="https://rsa.ed.gov/about/states" TargetMode="External"/><Relationship Id="rId4" Type="http://schemas.openxmlformats.org/officeDocument/2006/relationships/hyperlink" Target="https://qioprogram.org/locate-your-qin-qio" TargetMode="External"/><Relationship Id="rId9" Type="http://schemas.openxmlformats.org/officeDocument/2006/relationships/hyperlink" Target="https://www.ruralhealth.us/programs/state-rural-health-association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MillionHeartsCRC@cdc.gov" TargetMode="External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millionhearts.hhs.gov/about-million-hearts/optimizing-care/cardiac-rehabilitation-CRC.html" TargetMode="External"/><Relationship Id="rId4" Type="http://schemas.openxmlformats.org/officeDocument/2006/relationships/hyperlink" Target="https://millionhearts.hhs.gov/partners-progress/hospitals-health-systems/index.htm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tools.cdc.gov/medialibrary/index.aspx#/media/id/345335" TargetMode="External"/><Relationship Id="rId3" Type="http://schemas.openxmlformats.org/officeDocument/2006/relationships/hyperlink" Target="https://millionhearts.hhs.gov/tools-protocols/tools/cardiac-rehabilitation.html" TargetMode="External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illionhearts" TargetMode="External"/><Relationship Id="rId7" Type="http://schemas.openxmlformats.org/officeDocument/2006/relationships/hyperlink" Target="mailto:MillionHeartsCRC@cdc.gov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illionhearts.hhs.gov/" TargetMode="External"/><Relationship Id="rId5" Type="http://schemas.openxmlformats.org/officeDocument/2006/relationships/hyperlink" Target="https://www.linkedin.com/showcase/million-hearts/" TargetMode="External"/><Relationship Id="rId4" Type="http://schemas.openxmlformats.org/officeDocument/2006/relationships/hyperlink" Target="https://twitter.com/millionheartsu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docProps/app.xml><?xml version="1.0" encoding="utf-8"?>
<Properties xmlns="http://schemas.openxmlformats.org/officeDocument/2006/extended-properties" xmlns:vt="http://schemas.openxmlformats.org/officeDocument/2006/docPropsVTypes">
  <TotalTime>34775</TotalTime>
  <Words>6131</Words>
  <Application>Microsoft Office PowerPoint</Application>
  <PresentationFormat>Widescreen</PresentationFormat>
  <Paragraphs>577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Helvetica Neue</vt:lpstr>
      <vt:lpstr>HelveticaNeue</vt:lpstr>
      <vt:lpstr>Segoe UI</vt:lpstr>
      <vt:lpstr>Symbol</vt:lpstr>
      <vt:lpstr>Times New Roman</vt:lpstr>
      <vt:lpstr>Wingdings</vt:lpstr>
      <vt:lpstr>1_Theme2</vt:lpstr>
      <vt:lpstr>2_Theme2</vt:lpstr>
      <vt:lpstr>Getting to 70% Cardiac Rehabilitation Participation:  Action Steps for Clinicians, Hospitals, and Health Systems</vt:lpstr>
      <vt:lpstr>Heart Disease and Stroke Burden</vt:lpstr>
      <vt:lpstr>Cardiovascular Disease Mortality 1999-2018</vt:lpstr>
      <vt:lpstr>Alarming Mortality Rate Changes Among Adults Aged 35–64  Health and Healthcare Crisis</vt:lpstr>
      <vt:lpstr>Million Hearts® 2027  Aim: Prevent 1 Million Heart Attacks and Strokes in 5 Years</vt:lpstr>
      <vt:lpstr>Million Hearts® 2027 Priorities</vt:lpstr>
      <vt:lpstr>What is Cardiac Rehabilitation?</vt:lpstr>
      <vt:lpstr>Description of Cardiac Rehabilitation (CR)</vt:lpstr>
      <vt:lpstr>How is CR delivered?</vt:lpstr>
      <vt:lpstr>What are the benefits of CR?</vt:lpstr>
      <vt:lpstr>CR Saves Lives</vt:lpstr>
      <vt:lpstr>CR Recommendations in Clinical Practice Guidelines (with the highest level of strength and quality of evidence) </vt:lpstr>
      <vt:lpstr>Who benefits from CR?</vt:lpstr>
      <vt:lpstr>How many people are using it?</vt:lpstr>
      <vt:lpstr>CR</vt:lpstr>
      <vt:lpstr>CR Use among Medicare Part B Fee-for-Service Beneficiaries by State</vt:lpstr>
      <vt:lpstr>CR Use among Medicare Part B Fee-for-Service Beneficiaries by Age, Sex, and Race/Ethnicity</vt:lpstr>
      <vt:lpstr>CR Use among Medicare Part B Fee-for-Service Beneficiaries by Qualifier</vt:lpstr>
      <vt:lpstr>Why is participation so low? </vt:lpstr>
      <vt:lpstr>Number of Cardiac Rehabilitation Centers per 100,000 US Adults Aged 18 or older, by County, 2018</vt:lpstr>
      <vt:lpstr>CR and the COVID-19 Pandemic</vt:lpstr>
      <vt:lpstr>Barriers to CR Referral</vt:lpstr>
      <vt:lpstr>Inadequate and Disparate CR Referrals</vt:lpstr>
      <vt:lpstr>Patient-Level Barriers to CR Participation</vt:lpstr>
      <vt:lpstr>What can be done? </vt:lpstr>
      <vt:lpstr>New Paradigm to Optimize Use of Cardiac Rehabilitation </vt:lpstr>
      <vt:lpstr>Million Hearts®/AACVPR Cardiac Rehabilitation Change Package, 2nd Edition</vt:lpstr>
      <vt:lpstr>Resources in the Million Hearts®/AACVPR Cardiac Rehabilitation Change Package, 2nd Edition</vt:lpstr>
      <vt:lpstr>Making the Business Case for Optimizing CR Participation</vt:lpstr>
      <vt:lpstr>Potential CR Partners By State, Territory, and/or Region</vt:lpstr>
      <vt:lpstr>Actions for Hospitals  as Employers</vt:lpstr>
      <vt:lpstr>Share What You’re Doing …And Be Recognized!</vt:lpstr>
      <vt:lpstr>Tools, Resources, References, and Key Publications</vt:lpstr>
      <vt:lpstr>Join Million Hearts®</vt:lpstr>
      <vt:lpstr>Testimonials from CR Participants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Million Hearts® 2027</dc:title>
  <dc:creator>Wall, Hilary (CDC/DDNID/NCCDPHP/DHDSP)</dc:creator>
  <cp:lastModifiedBy>Davis, Susan B. (CDC/DDNID/NCCDPHP/DHDSP) (CTR)</cp:lastModifiedBy>
  <cp:revision>458</cp:revision>
  <dcterms:created xsi:type="dcterms:W3CDTF">2021-09-20T13:12:04Z</dcterms:created>
  <dcterms:modified xsi:type="dcterms:W3CDTF">2023-05-11T17:26:24Z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2021-09-20T13:13:51Z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da7612f2-9ca5-4721-841b-4b725eca24cc</vt:lpwstr>
  </property>
  <property fmtid="{D5CDD505-2E9C-101B-9397-08002B2CF9AE}" pid="8" name="MSIP_Label_7b94a7b8-f06c-4dfe-bdcc-9b548fd58c31_ContentBits">
    <vt:lpwstr>0</vt:lpwstr>
  </property>
</Properties>
</file>